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2" userDrawn="1">
          <p15:clr>
            <a:srgbClr val="A4A3A4"/>
          </p15:clr>
        </p15:guide>
        <p15:guide id="2" pos="364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4" orient="horz" pos="3833" userDrawn="1">
          <p15:clr>
            <a:srgbClr val="A4A3A4"/>
          </p15:clr>
        </p15:guide>
        <p15:guide id="5" orient="horz" pos="3704" userDrawn="1">
          <p15:clr>
            <a:srgbClr val="A4A3A4"/>
          </p15:clr>
        </p15:guide>
        <p15:guide id="6" pos="4960" userDrawn="1">
          <p15:clr>
            <a:srgbClr val="A4A3A4"/>
          </p15:clr>
        </p15:guide>
        <p15:guide id="7" pos="27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2"/>
        <p:guide pos="364"/>
        <p:guide pos="7387"/>
        <p:guide orient="horz" pos="3833"/>
        <p:guide orient="horz" pos="3704"/>
        <p:guide pos="4960"/>
        <p:guide pos="274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25.xml"/><Relationship Id="rId7" Type="http://schemas.openxmlformats.org/officeDocument/2006/relationships/image" Target="../media/image7.jpeg"/><Relationship Id="rId6" Type="http://schemas.openxmlformats.org/officeDocument/2006/relationships/tags" Target="../tags/tag24.xml"/><Relationship Id="rId5" Type="http://schemas.openxmlformats.org/officeDocument/2006/relationships/image" Target="../media/image6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30.xml"/><Relationship Id="rId16" Type="http://schemas.openxmlformats.org/officeDocument/2006/relationships/image" Target="../media/image11.png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tags" Target="../tags/tag26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5135" y="1012190"/>
            <a:ext cx="1128268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常熟格物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5135" y="537273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6115050"/>
            <a:ext cx="1129665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常熟格物试驾场地，位于江苏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常熟市兴港东路，动态广场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区，长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350m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㎡，动态广场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区，适合汽车试乘试驾、动态模拟测试、媒体测试拍摄等。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37500" y="3517900"/>
            <a:ext cx="3766185" cy="2162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动态广场</a:t>
            </a:r>
            <a:r>
              <a:rPr lang="en-US" altLang="zh-CN" sz="1200">
                <a:latin typeface="+mn-ea"/>
                <a:cs typeface="+mn-ea"/>
                <a:sym typeface="+mn-ea"/>
              </a:rPr>
              <a:t>A</a:t>
            </a:r>
            <a:r>
              <a:rPr lang="zh-CN" altLang="en-US" sz="1200">
                <a:latin typeface="+mn-ea"/>
                <a:cs typeface="+mn-ea"/>
                <a:sym typeface="+mn-ea"/>
              </a:rPr>
              <a:t>区</a:t>
            </a:r>
            <a:r>
              <a:rPr lang="en-US" altLang="zh-CN" sz="1200">
                <a:latin typeface="+mn-ea"/>
                <a:cs typeface="+mn-ea"/>
                <a:sym typeface="+mn-ea"/>
              </a:rPr>
              <a:t>50000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B</a:t>
            </a:r>
            <a:r>
              <a:rPr lang="zh-CN" altLang="en-US" sz="1200">
                <a:latin typeface="+mn-ea"/>
                <a:cs typeface="+mn-ea"/>
                <a:sym typeface="+mn-ea"/>
              </a:rPr>
              <a:t>区</a:t>
            </a:r>
            <a:r>
              <a:rPr lang="en-US" altLang="zh-CN" sz="1200">
                <a:latin typeface="+mn-ea"/>
                <a:cs typeface="+mn-ea"/>
                <a:sym typeface="+mn-ea"/>
              </a:rPr>
              <a:t>40000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ABS</a:t>
            </a:r>
            <a:r>
              <a:rPr lang="zh-CN" altLang="en-US" sz="1200">
                <a:latin typeface="+mn-ea"/>
                <a:cs typeface="+mn-ea"/>
                <a:sym typeface="+mn-ea"/>
              </a:rPr>
              <a:t>制动测试区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模拟低附动态广场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坡道测试等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100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 研发中心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常熟格物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85" y="1013460"/>
            <a:ext cx="7115175" cy="50330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27391" t="14086" r="8436" b="13693"/>
          <a:stretch>
            <a:fillRect/>
          </a:stretch>
        </p:blipFill>
        <p:spPr>
          <a:xfrm>
            <a:off x="7937500" y="906780"/>
            <a:ext cx="3778250" cy="23844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502920" y="3290570"/>
            <a:ext cx="3596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4370705" y="3291205"/>
            <a:ext cx="339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8228330" y="3291205"/>
            <a:ext cx="3400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040370" y="894080"/>
            <a:ext cx="3777615" cy="2396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414020" y="894398"/>
            <a:ext cx="3789680" cy="23964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349115" y="3706495"/>
            <a:ext cx="3524250" cy="2397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14020" y="3706495"/>
            <a:ext cx="3789680" cy="23958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042275" y="3706495"/>
            <a:ext cx="3775710" cy="239585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511175" y="6085205"/>
            <a:ext cx="3596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Mini</a:t>
            </a:r>
            <a:r>
              <a:rPr lang="zh-CN" altLang="en-US" sz="1200">
                <a:latin typeface="+mn-ea"/>
                <a:cs typeface="+mn-ea"/>
                <a:sym typeface="+mn-ea"/>
              </a:rPr>
              <a:t>动态测试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4388485" y="6085205"/>
            <a:ext cx="339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Mini</a:t>
            </a:r>
            <a:r>
              <a:rPr lang="zh-CN" altLang="en-US" sz="1200">
                <a:latin typeface="+mn-ea"/>
                <a:cs typeface="+mn-ea"/>
                <a:sym typeface="+mn-ea"/>
              </a:rPr>
              <a:t>动态测试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8246110" y="6085205"/>
            <a:ext cx="3400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低附动态广场</a:t>
            </a:r>
            <a:r>
              <a:rPr lang="en-US" altLang="zh-CN" sz="1200">
                <a:latin typeface="+mn-ea"/>
                <a:cs typeface="+mn-ea"/>
                <a:sym typeface="+mn-ea"/>
              </a:rPr>
              <a:t>-</a:t>
            </a:r>
            <a:r>
              <a:rPr lang="zh-CN" altLang="en-US" sz="1200">
                <a:latin typeface="+mn-ea"/>
                <a:cs typeface="+mn-ea"/>
                <a:sym typeface="+mn-ea"/>
              </a:rPr>
              <a:t>小米</a:t>
            </a:r>
            <a:r>
              <a:rPr lang="en-US" altLang="zh-CN" sz="1200">
                <a:latin typeface="+mn-ea"/>
                <a:cs typeface="+mn-ea"/>
                <a:sym typeface="+mn-ea"/>
              </a:rPr>
              <a:t>su7 ultra</a:t>
            </a:r>
            <a:r>
              <a:rPr lang="zh-CN" altLang="en-US" sz="1200">
                <a:latin typeface="+mn-ea"/>
                <a:cs typeface="+mn-ea"/>
                <a:sym typeface="+mn-ea"/>
              </a:rPr>
              <a:t>漂移测试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4361180" y="894080"/>
            <a:ext cx="3512185" cy="239649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14.3,&quot;left&quot;:-116.6,&quot;top&quot;:70.4,&quot;width&quot;:1047.15}"/>
</p:tagLst>
</file>

<file path=ppt/tags/tag21.xml><?xml version="1.0" encoding="utf-8"?>
<p:tagLst xmlns:p="http://schemas.openxmlformats.org/presentationml/2006/main">
  <p:tag name="KSO_WM_DIAGRAM_VIRTUALLY_FRAME" val="{&quot;height&quot;:414.3,&quot;left&quot;:-116.6,&quot;top&quot;:70.4,&quot;width&quot;:1047.15}"/>
</p:tagLst>
</file>

<file path=ppt/tags/tag22.xml><?xml version="1.0" encoding="utf-8"?>
<p:tagLst xmlns:p="http://schemas.openxmlformats.org/presentationml/2006/main">
  <p:tag name="KSO_WM_DIAGRAM_VIRTUALLY_FRAME" val="{&quot;height&quot;:414.3,&quot;left&quot;:-116.6,&quot;top&quot;:70.4,&quot;width&quot;:1047.15}"/>
</p:tagLst>
</file>

<file path=ppt/tags/tag23.xml><?xml version="1.0" encoding="utf-8"?>
<p:tagLst xmlns:p="http://schemas.openxmlformats.org/presentationml/2006/main">
  <p:tag name="KSO_WM_DIAGRAM_VIRTUALLY_FRAME" val="{&quot;height&quot;:414.3,&quot;left&quot;:-116.6,&quot;top&quot;:70.4,&quot;width&quot;:1047.15}"/>
</p:tagLst>
</file>

<file path=ppt/tags/tag24.xml><?xml version="1.0" encoding="utf-8"?>
<p:tagLst xmlns:p="http://schemas.openxmlformats.org/presentationml/2006/main">
  <p:tag name="KSO_WM_DIAGRAM_VIRTUALLY_FRAME" val="{&quot;height&quot;:414.3,&quot;left&quot;:-116.6,&quot;top&quot;:70.4,&quot;width&quot;:1047.15}"/>
</p:tagLst>
</file>

<file path=ppt/tags/tag25.xml><?xml version="1.0" encoding="utf-8"?>
<p:tagLst xmlns:p="http://schemas.openxmlformats.org/presentationml/2006/main">
  <p:tag name="KSO_WM_DIAGRAM_VIRTUALLY_FRAME" val="{&quot;height&quot;:414.3,&quot;left&quot;:-116.6,&quot;top&quot;:70.4,&quot;width&quot;:1047.15}"/>
</p:tagLst>
</file>

<file path=ppt/tags/tag26.xml><?xml version="1.0" encoding="utf-8"?>
<p:tagLst xmlns:p="http://schemas.openxmlformats.org/presentationml/2006/main">
  <p:tag name="KSO_WM_DIAGRAM_VIRTUALLY_FRAME" val="{&quot;height&quot;:414.3,&quot;left&quot;:-116.6,&quot;top&quot;:70.4,&quot;width&quot;:1047.15}"/>
</p:tagLst>
</file>

<file path=ppt/tags/tag27.xml><?xml version="1.0" encoding="utf-8"?>
<p:tagLst xmlns:p="http://schemas.openxmlformats.org/presentationml/2006/main">
  <p:tag name="KSO_WM_DIAGRAM_VIRTUALLY_FRAME" val="{&quot;height&quot;:414.3,&quot;left&quot;:-116.6,&quot;top&quot;:70.4,&quot;width&quot;:1047.15}"/>
</p:tagLst>
</file>

<file path=ppt/tags/tag28.xml><?xml version="1.0" encoding="utf-8"?>
<p:tagLst xmlns:p="http://schemas.openxmlformats.org/presentationml/2006/main">
  <p:tag name="KSO_WM_DIAGRAM_VIRTUALLY_FRAME" val="{&quot;height&quot;:414.3,&quot;left&quot;:-116.6,&quot;top&quot;:70.4,&quot;width&quot;:1047.15}"/>
</p:tagLst>
</file>

<file path=ppt/tags/tag29.xml><?xml version="1.0" encoding="utf-8"?>
<p:tagLst xmlns:p="http://schemas.openxmlformats.org/presentationml/2006/main">
  <p:tag name="KSO_WM_DIAGRAM_VIRTUALLY_FRAME" val="{&quot;height&quot;:414.3,&quot;left&quot;:-116.6,&quot;top&quot;:70.4,&quot;width&quot;:1047.1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常熟格物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316</cp:revision>
  <dcterms:created xsi:type="dcterms:W3CDTF">2019-06-19T02:08:00Z</dcterms:created>
  <dcterms:modified xsi:type="dcterms:W3CDTF">2025-04-17T07:31:01Z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05D98C163DA84EACA8DB4660FF922EFF_12</vt:lpwstr>
  </property>
</Properties>
</file>